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DBAE8-AA17-42BA-B069-066B824D2483}" type="datetimeFigureOut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1E3D-3E85-4ECB-B4DC-0E27AA90E2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AF4B8-035C-44E4-9224-466C3B09507D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EF1E8-64AC-4979-85C5-7BF4393B0C4F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AF1A8-C95A-495D-8E3D-DC95F03E57D4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EE5D2-E87C-4222-940D-D0CF7420835C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92F220-C718-4958-9151-B67DE30DFCED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8E603D-0369-4EE6-98DD-5F2E561D5D5B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91EC71-56E3-4752-AC86-7439E92A4D0A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AB645E-9623-49AE-BF91-02680D49AE6F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636B6F-3493-4AF8-B48D-D8A3BDDF261B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E987E-5F62-49DA-BDBA-7BDDFC7E82B8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E20A62-1F26-4555-A79F-6248917EEA55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5CB52C4-4896-446D-BD28-FC43D908D5F1}" type="datetime1">
              <a:rPr lang="zh-TW" altLang="en-US" smtClean="0"/>
              <a:pPr/>
              <a:t>2009/5/2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C93DE41-CB86-43F4-8FAF-82211B3F17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897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zh-TW" alt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New Versions of Cinderella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at the Turn of the Century</a:t>
            </a:r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7406640" cy="2395542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English Department, National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Chengchi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University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Taipei, Taiwan (R.O.C.)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Ph. D Candidate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Yi-chin Shih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94551502@nccu.edu.tw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C. The Ash Girl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by Wertenbaker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3779334" cy="22669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d. Indian Prince: a stranger. The issues of exile, nomad and resettlement.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e. Princess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Zehra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 woman as a gift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23554" name="Picture 2" descr="Img21170-previ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500174"/>
            <a:ext cx="2428892" cy="3222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5643570" y="4786322"/>
            <a:ext cx="32861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Prince Amir and </a:t>
            </a:r>
            <a:r>
              <a:rPr lang="en-US" altLang="zh-TW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Presented by Performing Arts (College Park, MD) in 2008.</a:t>
            </a:r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http://www.scene4.com/karrenlalondealenier/2008/03/the_ash_girl_and_her_inner_and.html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Cinderella at the Turn of the Century</a:t>
            </a:r>
            <a:endParaRPr lang="zh-TW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214422"/>
            <a:ext cx="7065482" cy="35719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No matter how these two versions adapt Cinderella story, they both maintain the element of a fairy-tale romance.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Reading romance is important for its ability of forming a female community. While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suggests storytelling as a way to form a female community,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forms one by showing a normal girl who is just like us to recall the female audience’s similar experience.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24578" name="Picture 2" descr="breathe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4786322"/>
            <a:ext cx="4429156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6929454" y="5072074"/>
            <a:ext cx="1857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Danielle’s fairy wings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http://www.everaftercostumes.com/breathe.shtml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Cinderella at the Turn of the Century</a:t>
            </a:r>
            <a:endParaRPr lang="zh-TW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57224" y="1357298"/>
            <a:ext cx="8072494" cy="514353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Even though romance may suggest the audience’s resistance to reality and the patriarchal society, these two versions of Cinderella still maintain several patriarchal values.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Gramsci’s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hegemony: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Gramsci’s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hegemony is characterized by a combination of force and consent, and it has to negotiate with the subordinate groups in order to maintain its authority.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From the perspective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Gramsci’s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hegemony,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themselves become a field, a site, a process of negotiation of various discourses. The audience senses both patriarchal and feminist discourses in it. Any patriarchal value is questionable and so is any feminist value.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Cinderella at the Turn of the Century</a:t>
            </a:r>
            <a:endParaRPr lang="zh-TW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4136524" cy="46244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6. Romance is not simply a patriarchal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complice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not a completely feminist awakening, but it is “a compromise equilibrium”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Gramsci’s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term. In this process of negotiation, many different discourses attempt to articulate for themselves and in order to do so, they have to keep negotiating.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25602" name="Picture 2" descr="AshGir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357298"/>
            <a:ext cx="12319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6000760" y="5072074"/>
            <a:ext cx="27860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University of Maryland, Department of Theatre, 2008.</a:t>
            </a:r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http://www.theatre.umd.edu/Season/springproductions.htm (Retrieved February 22, 2009</a:t>
            </a:r>
            <a:r>
              <a:rPr lang="en-US" dirty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25668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zh-TW" alt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New Versions of Cinderella at the Turn of the Century</a:t>
            </a:r>
            <a:endParaRPr lang="zh-TW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xfrm>
            <a:off x="1435608" y="2571744"/>
            <a:ext cx="2707764" cy="150019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~The End~</a:t>
            </a: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6626" name="Picture 2" descr="Ever After Pos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643182"/>
            <a:ext cx="1866900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文字方塊 9"/>
          <p:cNvSpPr txBox="1"/>
          <p:nvPr/>
        </p:nvSpPr>
        <p:spPr>
          <a:xfrm>
            <a:off x="2786050" y="5500702"/>
            <a:ext cx="3071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Poster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://www.impawards.com/1998/ever_after.html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 descr="Theatre_)The-Ash-Gir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2000240"/>
            <a:ext cx="2071702" cy="316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文字方塊 11"/>
          <p:cNvSpPr txBox="1"/>
          <p:nvPr/>
        </p:nvSpPr>
        <p:spPr>
          <a:xfrm>
            <a:off x="6000760" y="5286388"/>
            <a:ext cx="300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 </a:t>
            </a:r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Presented by Performing Arts Theatre, 2008.</a:t>
            </a:r>
            <a:r>
              <a:rPr lang="en-US" sz="2000" dirty="0"/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http://www.capilanou.ca/news-events/performing-arts/season-performances/theatre.html (Retrieved February 22, 2009)</a:t>
            </a:r>
            <a:r>
              <a:rPr lang="en-US" altLang="zh-TW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zh-TW" altLang="en-US" sz="1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1142976" y="928670"/>
            <a:ext cx="7790712" cy="5715040"/>
          </a:xfrm>
        </p:spPr>
        <p:txBody>
          <a:bodyPr>
            <a:no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first part of the paper analyzes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focusing on the new image of the cinder girl Danielle,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DaVinci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as a fairy godmother, and the usage of storytelling.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Then the second part discusses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examining how Wertenbaker reshapes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through bringing in contemporary issues of race, psychological motivation to the absent father and seven deadly sins.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comparison between the two works would be the third part of the paper. It argues that no matter what performance form of Cinderella story is, the element of fairy-tale romance, which is easily criticized by feminists for its patriarchal ideology, still maintains. The paper suggests that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not only are two new versions of Cinderella, but they also represent that fairy tales and romance could be full of feminist awakening, not simply the patriarchal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complice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TW" alt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>
            <a:noAutofit/>
          </a:bodyPr>
          <a:lstStyle/>
          <a:p>
            <a:pPr lvl="0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B. Ever After: A Cinderella Story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(1998)</a:t>
            </a:r>
            <a:r>
              <a:rPr lang="zh-TW" altLang="en-US" sz="3600" dirty="0" smtClean="0"/>
              <a:t/>
            </a:r>
            <a:br>
              <a:rPr lang="zh-TW" altLang="en-US" sz="3600" dirty="0" smtClean="0"/>
            </a:b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142984"/>
            <a:ext cx="4779466" cy="510541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Danielle: A Reshape of Cinder Girl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a. The Cinderella in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Danielle de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Barbarac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the prince is Henry II of France. By giving Cinderella and the prince identities, the heroine finally has a name, not a nickname, Cinderella, and the identity of the hero infers that the background sets in France in the 16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century.</a:t>
            </a:r>
            <a:endParaRPr lang="zh-TW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b. Old Cinderella: unbelievably passive, charming appearance, small feet, an idealized femininity. </a:t>
            </a:r>
            <a:endParaRPr lang="zh-TW" alt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1026" name="imgRsz" descr="Ever Af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285860"/>
            <a:ext cx="2498878" cy="379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文字方塊 7"/>
          <p:cNvSpPr txBox="1"/>
          <p:nvPr/>
        </p:nvSpPr>
        <p:spPr>
          <a:xfrm>
            <a:off x="6072198" y="5000636"/>
            <a:ext cx="30718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 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Henry and Danielle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://www.screenrush.co.uk/personne/galerievignette_gen_cpersonne=6049&amp;cmediafichier=18830076.html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B. Ever After: A Cinderella Story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(1998)</a:t>
            </a:r>
            <a:r>
              <a:rPr lang="zh-TW" altLang="en-US" sz="4800" dirty="0" smtClean="0"/>
              <a:t/>
            </a:r>
            <a:br>
              <a:rPr lang="zh-TW" altLang="en-US" sz="48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1071546"/>
            <a:ext cx="7643866" cy="981068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c. Cinderella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Danielle’s physical strength and her interest in books are valued.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2050" name="Picture 2" descr="blue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857364"/>
            <a:ext cx="37401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1071538" y="2285992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   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(1) Danielle loves reading.</a:t>
            </a: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://www.everaftercostumes.com/blue.shtml (Retrieved February 22, 2009)</a:t>
            </a:r>
            <a:r>
              <a:rPr lang="en-US" altLang="zh-TW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blue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286124"/>
            <a:ext cx="26606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字方塊 8"/>
          <p:cNvSpPr txBox="1"/>
          <p:nvPr/>
        </p:nvSpPr>
        <p:spPr>
          <a:xfrm>
            <a:off x="4429124" y="3857628"/>
            <a:ext cx="42148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(2) Danielle fights with gypsies.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http://www.everaftercostumes.com/blue.shtml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pic>
        <p:nvPicPr>
          <p:cNvPr id="2053" name="Picture 5" descr="998EVA_Drew_Barrymore_09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4960351"/>
            <a:ext cx="2857520" cy="161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文字方塊 11"/>
          <p:cNvSpPr txBox="1"/>
          <p:nvPr/>
        </p:nvSpPr>
        <p:spPr>
          <a:xfrm>
            <a:off x="1428728" y="5357826"/>
            <a:ext cx="3643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(3) Danielle is an expert fencer. </a:t>
            </a:r>
            <a:r>
              <a:rPr lang="en-US" altLang="zh-TW" sz="1200" dirty="0" smtClean="0">
                <a:latin typeface="Times New Roman" pitchFamily="18" charset="0"/>
                <a:cs typeface="Times New Roman" pitchFamily="18" charset="0"/>
              </a:rPr>
              <a:t>fencer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http://www.hotflick.net/celebs/richard_o_brien.html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B. Ever After: A Cinderella Story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(1998)</a:t>
            </a:r>
            <a:r>
              <a:rPr lang="zh-TW" altLang="en-US" sz="6000" dirty="0" smtClean="0"/>
              <a:t/>
            </a:r>
            <a:br>
              <a:rPr lang="zh-TW" altLang="en-US" sz="60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981200"/>
          </a:xfrm>
        </p:spPr>
        <p:txBody>
          <a:bodyPr/>
          <a:lstStyle/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d. Danielle’s identity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e. Leonard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DaVinci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fairy godmother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Ever After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(1) A representative of European Renaissance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(2) A pair of fairy wings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18434" name="Picture 2" descr="picx_fEatm0889003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643314"/>
            <a:ext cx="296545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 descr="breathe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857496"/>
            <a:ext cx="221615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1214414" y="5786454"/>
            <a:ext cx="4286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Leonard </a:t>
            </a:r>
            <a:r>
              <a:rPr lang="en-US" altLang="zh-TW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DaVinci</a:t>
            </a:r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and Danielle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http://gallery.photowant.com/b/gallery.cfm?action=STILL&amp;filmid=fEatm0889003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572132" y="5643578"/>
            <a:ext cx="35718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TW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DaVinci’s</a:t>
            </a:r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Man-Made Magic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://www.everaftercostumes.com/breathe.shtml (Retrieved February 22, 2009)</a:t>
            </a:r>
            <a:endParaRPr lang="en-US" altLang="zh-TW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B. Ever After: A Cinderella Story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(1998)</a:t>
            </a:r>
            <a:r>
              <a:rPr lang="zh-TW" altLang="en-US" sz="7200" dirty="0" smtClean="0"/>
              <a:t/>
            </a:r>
            <a:br>
              <a:rPr lang="zh-TW" altLang="en-US" sz="72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55257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2. Ever After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The Strategy of Storytelling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a. Fairy Tales and Romance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b. A female community is formed by storytelling.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19458" name="Picture 2" descr="picx_fEatm0889003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2933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portrai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855586"/>
            <a:ext cx="1785950" cy="2397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1428728" y="5357826"/>
            <a:ext cx="41434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storyteller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://gallery.photowant.com/b/gallery.cfm?action=STILL&amp;filmid=fEatm0889003 (Retrieved February 22, 2009)</a:t>
            </a:r>
            <a:endParaRPr lang="en-US" altLang="zh-TW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572132" y="5429264"/>
            <a:ext cx="3286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Danielle’s portrait by </a:t>
            </a:r>
            <a:r>
              <a:rPr lang="en-US" altLang="zh-TW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DaVinci</a:t>
            </a:r>
            <a:endParaRPr lang="en-US" altLang="zh-TW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://www.everaftercostumes.com/portrait.shtml (Retrieved February 22, 2009)</a:t>
            </a:r>
            <a:endParaRPr lang="en-US" altLang="zh-TW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511288"/>
          </a:xfrm>
        </p:spPr>
        <p:txBody>
          <a:bodyPr>
            <a:normAutofit/>
          </a:bodyPr>
          <a:lstStyle/>
          <a:p>
            <a:pPr lvl="0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C. The Ash Girl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by Wertenbaker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3922210" cy="4800600"/>
          </a:xfrm>
        </p:spPr>
        <p:txBody>
          <a:bodyPr/>
          <a:lstStyle/>
          <a:p>
            <a:pPr lvl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Sophia, or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A Reshape of Cinder Girl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The Ash Girl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stresses another new Cinderella’s transformation from passivity to activity and how she finds her own identity before she could live happily.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Ashgirl’s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“rite of passage”: separation, liminality and aggregation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20482" name="Picture 2" descr="The Ash Girl book 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53472" y="1714488"/>
            <a:ext cx="2090428" cy="331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5715008" y="5000636"/>
            <a:ext cx="3143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TW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Cover of the Book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http://www.faber.co.uk/work/ash-girl/9780571209422/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C. The Ash Girl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by Wertenbaker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428736"/>
            <a:ext cx="4786346" cy="5072098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dirty="0" smtClean="0"/>
              <a:t>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c. Separation: What makes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start to separate from her passive status is the news from the palace, saying Prince Amir is going to have a ball.</a:t>
            </a:r>
            <a:endParaRPr lang="zh-TW" alt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d.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Liminality: it is represented by a forest. </a:t>
            </a:r>
            <a:endParaRPr lang="zh-TW" alt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e. Aggregation: By the statement of “I’m not afraid of the shadows of this forest, nor of myself, nor of the future,”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successfully moves to the next stage from liminality to aggregation. Princess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Zehra’s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three questions.</a:t>
            </a:r>
            <a:endParaRPr lang="zh-TW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8</a:t>
            </a:fld>
            <a:endParaRPr lang="zh-TW" altLang="en-US"/>
          </a:p>
        </p:txBody>
      </p:sp>
      <p:pic>
        <p:nvPicPr>
          <p:cNvPr id="21506" name="BLOGGER_PHOTO_ID_5120180788100635906" descr="AshGir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500174"/>
            <a:ext cx="2786082" cy="311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字方塊 8"/>
          <p:cNvSpPr txBox="1"/>
          <p:nvPr/>
        </p:nvSpPr>
        <p:spPr>
          <a:xfrm>
            <a:off x="5715008" y="4714884"/>
            <a:ext cx="321471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Ash Girl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was presented by St. Francis High School </a:t>
            </a:r>
          </a:p>
          <a:p>
            <a:pPr algn="ctr"/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 2007.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http://marcvaldez.blogspot.com/2007_10_07_marcvaldez_archive.html (Retrieved February 22, 2009)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C. The Ash Girl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by Wertenbaker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714488"/>
            <a:ext cx="3850772" cy="453391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2. The Ash Girl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The Strategy of Filling the Void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a.  The absence of the father: the fear of incest 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b. Mother’s grotesque body</a:t>
            </a:r>
            <a:endParaRPr lang="zh-TW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b. Two stepsisters’ punishment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DE41-CB86-43F4-8FAF-82211B3F179C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22530" name="storyphoto" descr="Lindsey Angell (right) faces persecution from her sisters in the Cinderella inspired The Ash Girl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6" y="1928802"/>
            <a:ext cx="300039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5286380" y="442913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5214942" y="4357694"/>
            <a:ext cx="35719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Stepsisters and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Ashgirl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Presented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by Studio 58, 2008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http://www2.canada.com/vancouvercourier/news/artsandentertainment/story.html?id=36b3de07-1898-46c2-b824-edecfe6393d0 (Retrieved February 22, 2009)</a:t>
            </a:r>
            <a:endParaRPr lang="zh-TW" alt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254</TotalTime>
  <Words>1214</Words>
  <Application>Microsoft Office PowerPoint</Application>
  <PresentationFormat>如螢幕大小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夏至</vt:lpstr>
      <vt:lpstr>Ever After and The Ash Girl: New Versions of Cinderella  at the Turn of the Century</vt:lpstr>
      <vt:lpstr>A. Introduction </vt:lpstr>
      <vt:lpstr>B. Ever After: A Cinderella Story (1998) </vt:lpstr>
      <vt:lpstr>B. Ever After: A Cinderella Story (1998) </vt:lpstr>
      <vt:lpstr>B. Ever After: A Cinderella Story (1998) </vt:lpstr>
      <vt:lpstr>B. Ever After: A Cinderella Story (1998) </vt:lpstr>
      <vt:lpstr>C. The Ash Girl by Wertenbaker </vt:lpstr>
      <vt:lpstr>C. The Ash Girl by Wertenbaker</vt:lpstr>
      <vt:lpstr>C. The Ash Girl by Wertenbaker</vt:lpstr>
      <vt:lpstr>C. The Ash Girl by Wertenbaker</vt:lpstr>
      <vt:lpstr>D. Cinderella at the Turn of the Century</vt:lpstr>
      <vt:lpstr>D. Cinderella at the Turn of the Century</vt:lpstr>
      <vt:lpstr>D. Cinderella at the Turn of the Century</vt:lpstr>
      <vt:lpstr> Ever After and The Ash Girl: New Versions of Cinderella at the Turn of the Century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 After and The Ash Girl: New Versions of Cinderella at the Turn of the Century</dc:title>
  <dc:creator>Shih Yi-chin</dc:creator>
  <cp:lastModifiedBy>Shih Yi-chin</cp:lastModifiedBy>
  <cp:revision>32</cp:revision>
  <dcterms:created xsi:type="dcterms:W3CDTF">2009-02-25T09:50:52Z</dcterms:created>
  <dcterms:modified xsi:type="dcterms:W3CDTF">2009-05-02T14:06:06Z</dcterms:modified>
</cp:coreProperties>
</file>